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8276e7ca3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8276e7ca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823fa175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823fa17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8276e7ca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8276e7ca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8276e7ca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8276e7ca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8276e7ca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8276e7ca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8276e7ca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8276e7ca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8276e7ca3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8276e7ca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8276e7ca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8276e7ca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8276e7ca3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8276e7ca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Volley for a cure game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Walnut vs Anderson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Mackenzie Canto ‘17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403125" y="4568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Maggie Gavin, SENIOR and Tombragel, ‘20 jump to block a spike made my Anderson</a:t>
            </a:r>
            <a:endParaRPr sz="1500"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947" y="-343750"/>
            <a:ext cx="7714113" cy="4912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434250" y="4545375"/>
            <a:ext cx="8520600" cy="6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Varsity players pose for a team picture before game, wearing all pink to show support for the cure for Breast Cancer</a:t>
            </a:r>
            <a:endParaRPr sz="1500"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289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0650" y="0"/>
            <a:ext cx="6662678" cy="454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88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Players line up for the National Anthem</a:t>
            </a:r>
            <a:endParaRPr sz="1600"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150" y="91875"/>
            <a:ext cx="6846528" cy="4477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568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Grace Masur, ‘18 leads the team as they shake hands with the opponent</a:t>
            </a:r>
            <a:endParaRPr sz="1600"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5025" y="-310600"/>
            <a:ext cx="3756673" cy="487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449550" y="4425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Kaila Clear, SENIOR spikes the ball out of Anderson's reach</a:t>
            </a:r>
            <a:endParaRPr sz="1500"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631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849" y="-718450"/>
            <a:ext cx="770855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92250" y="4468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Players huddle up during a time out, listening to the encouraging words of </a:t>
            </a:r>
            <a:endParaRPr sz="1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head coach Nick Toth</a:t>
            </a:r>
            <a:endParaRPr sz="16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400" y="-343750"/>
            <a:ext cx="6550165" cy="491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568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Megan McCreary, ‘18 and Alexis Konstis, ‘18 dive to try and save a ball from hitting the ground </a:t>
            </a:r>
            <a:endParaRPr sz="1500"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300" y="-199125"/>
            <a:ext cx="7239319" cy="485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118188" y="4488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Olivia Tombragel, ‘20 jumping in the air as she spikes the ball onto Anderson's side of the court </a:t>
            </a:r>
            <a:endParaRPr sz="1500"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787" y="-413150"/>
            <a:ext cx="6743424" cy="4982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194338" y="4568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Players walk to positions after a fire play resulting in a point for Walnut</a:t>
            </a:r>
            <a:endParaRPr sz="1700"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725" y="-365750"/>
            <a:ext cx="6403834" cy="4802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