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d5e4e7f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cd5e4e7f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d5e4e7f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cd5e4e7f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d5e4e7f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cd5e4e7f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d5e4e7f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cd5e4e7f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d5e4e7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cd5e4e7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d5e4e7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d5e4e7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cd5e4e7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cd5e4e7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cd5e4e7f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cd5e4e7f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cd5e4e7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cd5e4e7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d5e4e7f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cd5e4e7f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d5e4e7f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d5e4e7f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d5e4e7f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d5e4e7f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58850"/>
            <a:ext cx="8520600" cy="21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The following slides show the new eagle mascot, Wally, as he walks around the school checking out his new home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39750" y="2895800"/>
            <a:ext cx="426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Mackenzie Canto, ‘17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9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33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6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0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8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01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